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46" d="100"/>
          <a:sy n="46" d="100"/>
        </p:scale>
        <p:origin x="1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0CDA-F7C6-46AB-9CD0-06014975D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D3178-9ED1-4748-A9CB-17C82D657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642C-40F9-445D-ACBE-94BA2096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7FA6-B4C0-4DB8-9FAA-771B62E76C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7343E-987B-4AC0-8BCA-DB3446CB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51DF1-97A7-4298-A647-CC03865E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6BD-44F8-4E0E-855F-D1F5B996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7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F6A3-D829-453B-9D8E-93C95182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C56DB-33B8-499C-BEB3-5E6495915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E082D-CA24-4AFD-8198-2F073631A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7FA6-B4C0-4DB8-9FAA-771B62E76C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EDA5-418F-416A-9E57-B8411CC3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676D3-352E-4A6E-8EE9-9B97FD7D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6BD-44F8-4E0E-855F-D1F5B996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4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BB765F-991B-430E-BED1-C8E132B6C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65E21-CA4F-4266-B082-37D7F51FF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30C1-9944-4ADE-8B2B-5FFF5B7B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7FA6-B4C0-4DB8-9FAA-771B62E76C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98AC2-5E07-4F89-BCDC-094A7F08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CEEAC-59C3-4949-8125-EE75A389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6BD-44F8-4E0E-855F-D1F5B996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3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CD726-806A-489E-BAFB-C29F30CC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231B9-8A9E-491C-822F-B16956845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C4E3C-7A60-4C69-A341-37021937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7FA6-B4C0-4DB8-9FAA-771B62E76C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6B73B-88B8-40FE-8B5A-813BD5E7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A4120-24E7-4760-9FCF-9B4519D3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6BD-44F8-4E0E-855F-D1F5B996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9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8ABB-4DD5-40A0-8784-FD0E6DCAA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47CEB-0338-4525-96ED-8D2A94318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F9ED3-CF5D-4557-839B-C5F71C94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7FA6-B4C0-4DB8-9FAA-771B62E76C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ABFD2-C484-497F-8E2A-6D615F45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4224-00AE-474C-B534-05BFD755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6BD-44F8-4E0E-855F-D1F5B996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9D63-3164-4BBC-B42A-FA281819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66EBE-6BE5-49A7-B975-022DE4F94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6C288-BB19-4AC9-A9F9-CC4D329C8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48D31-B5A0-487B-B17D-E3E7CCC5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7FA6-B4C0-4DB8-9FAA-771B62E76C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68720-3571-43A3-BC0D-AFA4CAA9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BD6EF-8FE0-4193-B12B-436933CA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6BD-44F8-4E0E-855F-D1F5B996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0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9806-9AC9-4319-8EF3-E919D972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247EF-CE1B-4121-A7CD-BE2626D22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FCB04-5427-43C7-A07B-512AEEC9E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66648-C1DF-444B-B027-ED9A349FA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A1D63-B12D-40F1-87FF-A533E8548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D4AA92-A330-4E2C-A36C-87780AC3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7FA6-B4C0-4DB8-9FAA-771B62E76C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B12043-8FDD-43B4-89EC-0C51FE7D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17974-FF45-4716-8B1B-4AC3C79B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6BD-44F8-4E0E-855F-D1F5B996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CF53-2BD9-4A22-A22F-BBC66BEB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9163D-BA51-4E1A-A5AE-9D453435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7FA6-B4C0-4DB8-9FAA-771B62E76C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64004-104B-4A8D-8F7A-2DFF530A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5E211-6FFC-4AF0-9B15-D792FF28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6BD-44F8-4E0E-855F-D1F5B996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2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202DE-5DF5-4F35-ABB3-6585B7BC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7FA6-B4C0-4DB8-9FAA-771B62E76C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C0443B-0784-48D2-981B-982694FB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8A529-2DE8-4650-842E-48E4A8E7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6BD-44F8-4E0E-855F-D1F5B996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5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D6BD-58CD-4944-B0B0-52FC793A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DB73-25A7-4D6B-AF38-EA95D76CE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BDE59-F7C9-427F-B70C-2FA500F1B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59B4F-B289-4FFE-AA48-AF152262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7FA6-B4C0-4DB8-9FAA-771B62E76C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DF68-8676-4FCD-AA3A-9036251F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9BD2C-B076-4522-8105-3CD93C85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6BD-44F8-4E0E-855F-D1F5B996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4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6C64-E369-4091-9392-15B95B9B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A2F7DA-BDDE-40A2-A582-EAFA69BFA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111D0-8D8A-403E-9B2D-6FEC7C1B2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52202-7A6A-4FED-90CF-CF4B80C4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7FA6-B4C0-4DB8-9FAA-771B62E76C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D32A1-D2CE-42FB-88AE-F1EDFD88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266F8-4293-44EA-8B6D-84979A66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06BD-44F8-4E0E-855F-D1F5B996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4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526615-68C9-431E-BBF6-97BC7344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75764-68C9-4F85-818A-3308F7565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11A92-49CF-4CEC-8D00-75A63B0D2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77FA6-B4C0-4DB8-9FAA-771B62E76CD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DF32-5744-4F5C-8988-F4263177F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7744E-9BC8-42F4-9D9B-5D9A982CC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06BD-44F8-4E0E-855F-D1F5B996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1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2918-2F3E-4DC8-A5F0-9BD7875C7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Voter Registration 1867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1D57E-3EEF-4B8E-892C-0782A89E7A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Needham and Crawford Bass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57710" y="36512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4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D9B9E3-89D4-4567-8191-388F6A4C8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87" y="111252"/>
            <a:ext cx="4754880" cy="58841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A50436-AAF2-4F0A-BE18-A0DB8BD52181}"/>
              </a:ext>
            </a:extLst>
          </p:cNvPr>
          <p:cNvSpPr/>
          <p:nvPr/>
        </p:nvSpPr>
        <p:spPr>
          <a:xfrm>
            <a:off x="133529" y="1759895"/>
            <a:ext cx="4926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Voter Registration / Orange County, Florida / 1867 </a:t>
            </a:r>
          </a:p>
        </p:txBody>
      </p:sp>
    </p:spTree>
    <p:extLst>
      <p:ext uri="{BB962C8B-B14F-4D97-AF65-F5344CB8AC3E}">
        <p14:creationId xmlns:p14="http://schemas.microsoft.com/office/powerpoint/2010/main" val="337367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D90B-88A7-47EA-A948-01B2CA55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Voter Registration / Orange County, Florida / 1867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8E2B6-3EDD-40B5-8057-C35A69120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6" y="2087185"/>
            <a:ext cx="10131552" cy="318506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B65FA4-5ECA-4051-838B-FE5C791DAC9A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768345" y="3533051"/>
            <a:ext cx="1097031" cy="146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B97BF4-983F-4E28-98EA-82A4E42C5163}"/>
              </a:ext>
            </a:extLst>
          </p:cNvPr>
          <p:cNvCxnSpPr>
            <a:cxnSpLocks/>
          </p:cNvCxnSpPr>
          <p:nvPr/>
        </p:nvCxnSpPr>
        <p:spPr>
          <a:xfrm>
            <a:off x="739161" y="3988946"/>
            <a:ext cx="1027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71D4A2-5131-4ECA-98D7-41292258D270}"/>
              </a:ext>
            </a:extLst>
          </p:cNvPr>
          <p:cNvCxnSpPr>
            <a:cxnSpLocks/>
          </p:cNvCxnSpPr>
          <p:nvPr/>
        </p:nvCxnSpPr>
        <p:spPr>
          <a:xfrm flipV="1">
            <a:off x="768345" y="4231532"/>
            <a:ext cx="1097031" cy="91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9A597C5-5B7F-4579-9A3A-F8975FF5901A}"/>
              </a:ext>
            </a:extLst>
          </p:cNvPr>
          <p:cNvSpPr txBox="1"/>
          <p:nvPr/>
        </p:nvSpPr>
        <p:spPr>
          <a:xfrm>
            <a:off x="165801" y="3205584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Needham Bass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051F7A-FE89-4D37-84D2-A3164629915E}"/>
              </a:ext>
            </a:extLst>
          </p:cNvPr>
          <p:cNvSpPr txBox="1"/>
          <p:nvPr/>
        </p:nvSpPr>
        <p:spPr>
          <a:xfrm>
            <a:off x="451553" y="3713971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Quincy Bass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842018-9607-4610-8735-D492585DCBB6}"/>
              </a:ext>
            </a:extLst>
          </p:cNvPr>
          <p:cNvSpPr txBox="1"/>
          <p:nvPr/>
        </p:nvSpPr>
        <p:spPr>
          <a:xfrm>
            <a:off x="73472" y="4217380"/>
            <a:ext cx="151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Crawford Bass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459A5D-2D40-4D7C-B9B3-495C0DBC1DAE}"/>
              </a:ext>
            </a:extLst>
          </p:cNvPr>
          <p:cNvCxnSpPr>
            <a:cxnSpLocks/>
          </p:cNvCxnSpPr>
          <p:nvPr/>
        </p:nvCxnSpPr>
        <p:spPr>
          <a:xfrm flipV="1">
            <a:off x="730200" y="4485020"/>
            <a:ext cx="1105905" cy="354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F9CBC8B-7085-416A-9A0B-BB3D05144A7F}"/>
              </a:ext>
            </a:extLst>
          </p:cNvPr>
          <p:cNvSpPr txBox="1"/>
          <p:nvPr/>
        </p:nvSpPr>
        <p:spPr>
          <a:xfrm>
            <a:off x="163938" y="4767704"/>
            <a:ext cx="1243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Archibald Bass</a:t>
            </a:r>
          </a:p>
        </p:txBody>
      </p:sp>
    </p:spTree>
    <p:extLst>
      <p:ext uri="{BB962C8B-B14F-4D97-AF65-F5344CB8AC3E}">
        <p14:creationId xmlns:p14="http://schemas.microsoft.com/office/powerpoint/2010/main" val="217527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F6C318-FB7E-43E3-BAE5-2B5A6A4B4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6" y="2680505"/>
            <a:ext cx="10326624" cy="182701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62E517-C382-4FE9-BFBF-B689E15408BA}"/>
              </a:ext>
            </a:extLst>
          </p:cNvPr>
          <p:cNvCxnSpPr>
            <a:cxnSpLocks/>
          </p:cNvCxnSpPr>
          <p:nvPr/>
        </p:nvCxnSpPr>
        <p:spPr>
          <a:xfrm>
            <a:off x="757813" y="3004457"/>
            <a:ext cx="1027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798F5B-AD73-4CA8-8E30-933669107EB5}"/>
              </a:ext>
            </a:extLst>
          </p:cNvPr>
          <p:cNvCxnSpPr>
            <a:cxnSpLocks/>
          </p:cNvCxnSpPr>
          <p:nvPr/>
        </p:nvCxnSpPr>
        <p:spPr>
          <a:xfrm>
            <a:off x="757813" y="3340987"/>
            <a:ext cx="1027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82729B-9506-4DB2-9D0D-E1D810A74D6C}"/>
              </a:ext>
            </a:extLst>
          </p:cNvPr>
          <p:cNvCxnSpPr>
            <a:cxnSpLocks/>
          </p:cNvCxnSpPr>
          <p:nvPr/>
        </p:nvCxnSpPr>
        <p:spPr>
          <a:xfrm>
            <a:off x="786997" y="3675525"/>
            <a:ext cx="1027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9FE0A2B-E2C8-4750-B93D-4821324CBFA6}"/>
              </a:ext>
            </a:extLst>
          </p:cNvPr>
          <p:cNvSpPr txBox="1"/>
          <p:nvPr/>
        </p:nvSpPr>
        <p:spPr>
          <a:xfrm>
            <a:off x="213725" y="2674037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Needham Bass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E8ACA1F-ED2E-4DA7-B278-886BB030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Voter Registration / Orange County, Florida / 1867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08993F-B3ED-4A6A-B683-52D6154394FF}"/>
              </a:ext>
            </a:extLst>
          </p:cNvPr>
          <p:cNvSpPr txBox="1"/>
          <p:nvPr/>
        </p:nvSpPr>
        <p:spPr>
          <a:xfrm>
            <a:off x="470205" y="3066012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Quincy Bass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3512F-3C5B-4286-91B6-083A1D96C524}"/>
              </a:ext>
            </a:extLst>
          </p:cNvPr>
          <p:cNvSpPr txBox="1"/>
          <p:nvPr/>
        </p:nvSpPr>
        <p:spPr>
          <a:xfrm>
            <a:off x="213724" y="3632653"/>
            <a:ext cx="151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Crawford Bass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0EC64A-2259-46E1-B7CD-DF1897CA160F}"/>
              </a:ext>
            </a:extLst>
          </p:cNvPr>
          <p:cNvCxnSpPr>
            <a:cxnSpLocks/>
          </p:cNvCxnSpPr>
          <p:nvPr/>
        </p:nvCxnSpPr>
        <p:spPr>
          <a:xfrm flipV="1">
            <a:off x="757813" y="4046706"/>
            <a:ext cx="1056360" cy="185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AD698E4-A9CE-49BD-A36C-DF7F7A8C8D6B}"/>
              </a:ext>
            </a:extLst>
          </p:cNvPr>
          <p:cNvSpPr txBox="1"/>
          <p:nvPr/>
        </p:nvSpPr>
        <p:spPr>
          <a:xfrm>
            <a:off x="309048" y="4163521"/>
            <a:ext cx="1243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Archibald Bass</a:t>
            </a:r>
          </a:p>
        </p:txBody>
      </p:sp>
    </p:spTree>
    <p:extLst>
      <p:ext uri="{BB962C8B-B14F-4D97-AF65-F5344CB8AC3E}">
        <p14:creationId xmlns:p14="http://schemas.microsoft.com/office/powerpoint/2010/main" val="22254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B620-472E-453B-ACA7-09DE2CFEE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b="1" cap="all" dirty="0"/>
              <a:t>NAME</a:t>
            </a:r>
          </a:p>
          <a:p>
            <a:pPr fontAlgn="base"/>
            <a:r>
              <a:rPr lang="en-US" dirty="0">
                <a:solidFill>
                  <a:srgbClr val="FF0000"/>
                </a:solidFill>
              </a:rPr>
              <a:t>Bass, Needham </a:t>
            </a:r>
            <a:r>
              <a:rPr lang="en-US" dirty="0"/>
              <a:t>/ </a:t>
            </a:r>
            <a:r>
              <a:rPr lang="en-US" dirty="0">
                <a:solidFill>
                  <a:srgbClr val="FF0000"/>
                </a:solidFill>
              </a:rPr>
              <a:t>Crawford Bass</a:t>
            </a:r>
          </a:p>
          <a:p>
            <a:pPr fontAlgn="base"/>
            <a:r>
              <a:rPr lang="en-US" b="1" cap="all" dirty="0"/>
              <a:t>COUNTY</a:t>
            </a:r>
          </a:p>
          <a:p>
            <a:pPr fontAlgn="base"/>
            <a:r>
              <a:rPr lang="en-US" dirty="0"/>
              <a:t>Orange County (Fla.)</a:t>
            </a:r>
          </a:p>
          <a:p>
            <a:pPr fontAlgn="base"/>
            <a:r>
              <a:rPr lang="en-US" b="1" cap="all" dirty="0"/>
              <a:t>RACE</a:t>
            </a:r>
          </a:p>
          <a:p>
            <a:pPr fontAlgn="base"/>
            <a:r>
              <a:rPr lang="en-US" dirty="0"/>
              <a:t>White</a:t>
            </a:r>
          </a:p>
          <a:p>
            <a:pPr fontAlgn="base"/>
            <a:r>
              <a:rPr lang="en-US" b="1" cap="all" dirty="0"/>
              <a:t>VOTER NUMBER</a:t>
            </a:r>
          </a:p>
          <a:p>
            <a:pPr fontAlgn="base"/>
            <a:r>
              <a:rPr lang="en-US" dirty="0"/>
              <a:t>79 / 81</a:t>
            </a:r>
          </a:p>
          <a:p>
            <a:pPr fontAlgn="base"/>
            <a:r>
              <a:rPr lang="en-US" b="1" cap="all" dirty="0"/>
              <a:t>PRECINCT</a:t>
            </a:r>
          </a:p>
          <a:p>
            <a:pPr fontAlgn="base"/>
            <a:r>
              <a:rPr lang="en-US" dirty="0"/>
              <a:t>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9040B4-A1F8-4EF2-8A87-02D63D75EBF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/>
              <a:t>Voter Registration / Orange County, Florida / 1867 </a:t>
            </a:r>
            <a:endParaRPr 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05E450-428C-46CE-A7D2-BABEBFF76496}"/>
              </a:ext>
            </a:extLst>
          </p:cNvPr>
          <p:cNvSpPr txBox="1">
            <a:spLocks/>
          </p:cNvSpPr>
          <p:nvPr/>
        </p:nvSpPr>
        <p:spPr>
          <a:xfrm>
            <a:off x="6488430" y="162337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600" b="1" cap="all" dirty="0"/>
              <a:t>DATE OF REGISTRY</a:t>
            </a:r>
          </a:p>
          <a:p>
            <a:pPr fontAlgn="base"/>
            <a:r>
              <a:rPr lang="en-US" sz="2600" dirty="0"/>
              <a:t>August 14, 1867</a:t>
            </a:r>
          </a:p>
          <a:p>
            <a:pPr fontAlgn="base"/>
            <a:r>
              <a:rPr lang="en-US" sz="2600" b="1" cap="all" dirty="0"/>
              <a:t>TIME OF RESIDENCE</a:t>
            </a:r>
          </a:p>
          <a:p>
            <a:pPr fontAlgn="base"/>
            <a:r>
              <a:rPr lang="en-US" sz="2600" dirty="0"/>
              <a:t>In State - 14 years</a:t>
            </a:r>
            <a:br>
              <a:rPr lang="en-US" sz="2600" dirty="0"/>
            </a:br>
            <a:r>
              <a:rPr lang="en-US" sz="2600" dirty="0"/>
              <a:t>In County -</a:t>
            </a:r>
            <a:br>
              <a:rPr lang="en-US" sz="2600" dirty="0"/>
            </a:br>
            <a:r>
              <a:rPr lang="en-US" sz="2600" dirty="0"/>
              <a:t>In Precinct -</a:t>
            </a:r>
          </a:p>
          <a:p>
            <a:pPr fontAlgn="base"/>
            <a:r>
              <a:rPr lang="en-US" sz="2600" b="1" cap="all" dirty="0"/>
              <a:t>BOARD OF REGISTERS</a:t>
            </a:r>
          </a:p>
          <a:p>
            <a:pPr fontAlgn="base"/>
            <a:r>
              <a:rPr lang="en-US" sz="2600" dirty="0"/>
              <a:t>L. C. </a:t>
            </a:r>
            <a:r>
              <a:rPr lang="en-US" sz="2600" dirty="0" err="1"/>
              <a:t>Whitted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W. H. Holden</a:t>
            </a:r>
            <a:br>
              <a:rPr lang="en-US" sz="2600" dirty="0"/>
            </a:br>
            <a:r>
              <a:rPr lang="en-US" sz="2600" dirty="0"/>
              <a:t>James Chairs</a:t>
            </a:r>
          </a:p>
        </p:txBody>
      </p:sp>
    </p:spTree>
    <p:extLst>
      <p:ext uri="{BB962C8B-B14F-4D97-AF65-F5344CB8AC3E}">
        <p14:creationId xmlns:p14="http://schemas.microsoft.com/office/powerpoint/2010/main" val="1663180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122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Voter Registration 1867</vt:lpstr>
      <vt:lpstr>PowerPoint Presentation</vt:lpstr>
      <vt:lpstr>Voter Registration / Orange County, Florida / 1867 </vt:lpstr>
      <vt:lpstr>Voter Registration / Orange County, Florida / 1867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Voter Registration</dc:title>
  <dc:creator>Bass, Brian P., CTR, NAVWARCOL</dc:creator>
  <cp:lastModifiedBy>TASWC_MPRA</cp:lastModifiedBy>
  <cp:revision>8</cp:revision>
  <dcterms:created xsi:type="dcterms:W3CDTF">2021-07-21T12:06:11Z</dcterms:created>
  <dcterms:modified xsi:type="dcterms:W3CDTF">2022-01-31T15:29:46Z</dcterms:modified>
</cp:coreProperties>
</file>